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29"/>
  </p:notesMasterIdLst>
  <p:sldIdLst>
    <p:sldId id="141169098" r:id="rId11"/>
    <p:sldId id="141169083" r:id="rId12"/>
    <p:sldId id="141169099" r:id="rId13"/>
    <p:sldId id="141169095" r:id="rId14"/>
    <p:sldId id="141169097" r:id="rId15"/>
    <p:sldId id="141169101" r:id="rId16"/>
    <p:sldId id="141169102" r:id="rId17"/>
    <p:sldId id="141169105" r:id="rId18"/>
    <p:sldId id="141169110" r:id="rId19"/>
    <p:sldId id="141169106" r:id="rId20"/>
    <p:sldId id="141169107" r:id="rId21"/>
    <p:sldId id="141169108" r:id="rId22"/>
    <p:sldId id="141169109" r:id="rId23"/>
    <p:sldId id="141169084" r:id="rId24"/>
    <p:sldId id="141169085" r:id="rId25"/>
    <p:sldId id="141169096" r:id="rId26"/>
    <p:sldId id="141169100" r:id="rId27"/>
    <p:sldId id="141169074" r:id="rId28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62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AD0-3407-4BA0-9F85-70C30E17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Jane’s View</a:t>
            </a:r>
          </a:p>
        </p:txBody>
      </p:sp>
    </p:spTree>
    <p:extLst>
      <p:ext uri="{BB962C8B-B14F-4D97-AF65-F5344CB8AC3E}">
        <p14:creationId xmlns:p14="http://schemas.microsoft.com/office/powerpoint/2010/main" val="3010970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956855-87A3-4734-A47D-FE1A0FD5062A}"/>
              </a:ext>
            </a:extLst>
          </p:cNvPr>
          <p:cNvGrpSpPr/>
          <p:nvPr/>
        </p:nvGrpSpPr>
        <p:grpSpPr>
          <a:xfrm>
            <a:off x="3566335" y="1985266"/>
            <a:ext cx="1183120" cy="774905"/>
            <a:chOff x="3574242" y="899605"/>
            <a:chExt cx="1183120" cy="77490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21D380-C4AC-4C93-8037-7D8AB339DD9B}"/>
                </a:ext>
              </a:extLst>
            </p:cNvPr>
            <p:cNvSpPr/>
            <p:nvPr/>
          </p:nvSpPr>
          <p:spPr>
            <a:xfrm>
              <a:off x="3609025" y="899605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187C94-3ED7-4F9A-9D55-6399A10C20D9}"/>
                </a:ext>
              </a:extLst>
            </p:cNvPr>
            <p:cNvGrpSpPr/>
            <p:nvPr/>
          </p:nvGrpSpPr>
          <p:grpSpPr>
            <a:xfrm>
              <a:off x="4277819" y="1044920"/>
              <a:ext cx="384632" cy="112734"/>
              <a:chOff x="3512171" y="1219564"/>
              <a:chExt cx="572494" cy="25444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9EAFFC9-BDFF-4183-B9EE-649AE167B7E2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C0A4425-F852-480D-898E-75D3E18049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0C79B9C-DFBF-4F6E-AC5A-AA9E5B2856B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5DF15C-D9E9-461F-ABF2-B649C3D06A4B}"/>
                </a:ext>
              </a:extLst>
            </p:cNvPr>
            <p:cNvGrpSpPr/>
            <p:nvPr/>
          </p:nvGrpSpPr>
          <p:grpSpPr>
            <a:xfrm>
              <a:off x="4291935" y="1215650"/>
              <a:ext cx="384632" cy="112734"/>
              <a:chOff x="3512171" y="1219564"/>
              <a:chExt cx="572494" cy="25444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8A19812-62F6-4F86-BFA3-6D9C7424094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BB4606E-F54C-4A7A-B9D4-1A6761B69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5BAFBD-8613-4857-BC62-56D96CF04649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98DA38-006E-4BB7-8661-BB2FBE472F5A}"/>
                </a:ext>
              </a:extLst>
            </p:cNvPr>
            <p:cNvGrpSpPr/>
            <p:nvPr/>
          </p:nvGrpSpPr>
          <p:grpSpPr>
            <a:xfrm>
              <a:off x="4288402" y="1396398"/>
              <a:ext cx="384632" cy="112734"/>
              <a:chOff x="3512171" y="1219564"/>
              <a:chExt cx="572494" cy="2544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451F2C2-75E0-4B58-9F76-5A7EB6145A7B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AD2ACFD-9097-4859-95E4-50D24F8557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7893EC1-3216-4C92-B7CD-639C7A9D8945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74242" y="1382122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E49F168-6EF1-4A0C-99C2-D4559E2D3635}"/>
                </a:ext>
              </a:extLst>
            </p:cNvPr>
            <p:cNvGrpSpPr/>
            <p:nvPr/>
          </p:nvGrpSpPr>
          <p:grpSpPr>
            <a:xfrm>
              <a:off x="3693743" y="1131144"/>
              <a:ext cx="572494" cy="254442"/>
              <a:chOff x="1089329" y="1224501"/>
              <a:chExt cx="572494" cy="254442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F6522A7C-006E-4D07-9444-2693849098C1}"/>
                  </a:ext>
                </a:extLst>
              </p:cNvPr>
              <p:cNvSpPr/>
              <p:nvPr/>
            </p:nvSpPr>
            <p:spPr>
              <a:xfrm>
                <a:off x="1516974" y="1309984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FD3BD863-1040-41BF-91F6-C66444A7B9F8}"/>
                  </a:ext>
                </a:extLst>
              </p:cNvPr>
              <p:cNvCxnSpPr/>
              <p:nvPr/>
            </p:nvCxnSpPr>
            <p:spPr>
              <a:xfrm>
                <a:off x="1220381" y="1296063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17B7B83-AC55-4E94-B8AF-635CCE012AC1}"/>
                  </a:ext>
                </a:extLst>
              </p:cNvPr>
              <p:cNvSpPr/>
              <p:nvPr/>
            </p:nvSpPr>
            <p:spPr>
              <a:xfrm>
                <a:off x="1227278" y="1344776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0BF8D4AA-60B3-42DD-97A0-2417440C7BFE}"/>
                  </a:ext>
                </a:extLst>
              </p:cNvPr>
              <p:cNvSpPr/>
              <p:nvPr/>
            </p:nvSpPr>
            <p:spPr>
              <a:xfrm>
                <a:off x="1089329" y="1224501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Event Trigger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95847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506051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956855-87A3-4734-A47D-FE1A0FD5062A}"/>
              </a:ext>
            </a:extLst>
          </p:cNvPr>
          <p:cNvGrpSpPr/>
          <p:nvPr/>
        </p:nvGrpSpPr>
        <p:grpSpPr>
          <a:xfrm>
            <a:off x="3566335" y="1985266"/>
            <a:ext cx="1183120" cy="774905"/>
            <a:chOff x="3574242" y="899605"/>
            <a:chExt cx="1183120" cy="77490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21D380-C4AC-4C93-8037-7D8AB339DD9B}"/>
                </a:ext>
              </a:extLst>
            </p:cNvPr>
            <p:cNvSpPr/>
            <p:nvPr/>
          </p:nvSpPr>
          <p:spPr>
            <a:xfrm>
              <a:off x="3609025" y="899605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187C94-3ED7-4F9A-9D55-6399A10C20D9}"/>
                </a:ext>
              </a:extLst>
            </p:cNvPr>
            <p:cNvGrpSpPr/>
            <p:nvPr/>
          </p:nvGrpSpPr>
          <p:grpSpPr>
            <a:xfrm>
              <a:off x="4277819" y="1044920"/>
              <a:ext cx="384632" cy="112734"/>
              <a:chOff x="3512171" y="1219564"/>
              <a:chExt cx="572494" cy="25444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9EAFFC9-BDFF-4183-B9EE-649AE167B7E2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C0A4425-F852-480D-898E-75D3E18049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0C79B9C-DFBF-4F6E-AC5A-AA9E5B2856B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5DF15C-D9E9-461F-ABF2-B649C3D06A4B}"/>
                </a:ext>
              </a:extLst>
            </p:cNvPr>
            <p:cNvGrpSpPr/>
            <p:nvPr/>
          </p:nvGrpSpPr>
          <p:grpSpPr>
            <a:xfrm>
              <a:off x="4291935" y="1215650"/>
              <a:ext cx="384632" cy="112734"/>
              <a:chOff x="3512171" y="1219564"/>
              <a:chExt cx="572494" cy="25444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8A19812-62F6-4F86-BFA3-6D9C7424094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BB4606E-F54C-4A7A-B9D4-1A6761B69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5BAFBD-8613-4857-BC62-56D96CF04649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98DA38-006E-4BB7-8661-BB2FBE472F5A}"/>
                </a:ext>
              </a:extLst>
            </p:cNvPr>
            <p:cNvGrpSpPr/>
            <p:nvPr/>
          </p:nvGrpSpPr>
          <p:grpSpPr>
            <a:xfrm>
              <a:off x="4288402" y="1396398"/>
              <a:ext cx="384632" cy="112734"/>
              <a:chOff x="3512171" y="1219564"/>
              <a:chExt cx="572494" cy="2544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451F2C2-75E0-4B58-9F76-5A7EB6145A7B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AD2ACFD-9097-4859-95E4-50D24F8557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7893EC1-3216-4C92-B7CD-639C7A9D8945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74242" y="1382122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E49F168-6EF1-4A0C-99C2-D4559E2D3635}"/>
                </a:ext>
              </a:extLst>
            </p:cNvPr>
            <p:cNvGrpSpPr/>
            <p:nvPr/>
          </p:nvGrpSpPr>
          <p:grpSpPr>
            <a:xfrm>
              <a:off x="3693743" y="1131144"/>
              <a:ext cx="572494" cy="254442"/>
              <a:chOff x="1089329" y="1224501"/>
              <a:chExt cx="572494" cy="254442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F6522A7C-006E-4D07-9444-2693849098C1}"/>
                  </a:ext>
                </a:extLst>
              </p:cNvPr>
              <p:cNvSpPr/>
              <p:nvPr/>
            </p:nvSpPr>
            <p:spPr>
              <a:xfrm>
                <a:off x="1516974" y="1309984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FD3BD863-1040-41BF-91F6-C66444A7B9F8}"/>
                  </a:ext>
                </a:extLst>
              </p:cNvPr>
              <p:cNvCxnSpPr/>
              <p:nvPr/>
            </p:nvCxnSpPr>
            <p:spPr>
              <a:xfrm>
                <a:off x="1220381" y="1296063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17B7B83-AC55-4E94-B8AF-635CCE012AC1}"/>
                  </a:ext>
                </a:extLst>
              </p:cNvPr>
              <p:cNvSpPr/>
              <p:nvPr/>
            </p:nvSpPr>
            <p:spPr>
              <a:xfrm>
                <a:off x="1227278" y="1344776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0BF8D4AA-60B3-42DD-97A0-2417440C7BFE}"/>
                  </a:ext>
                </a:extLst>
              </p:cNvPr>
              <p:cNvSpPr/>
              <p:nvPr/>
            </p:nvSpPr>
            <p:spPr>
              <a:xfrm>
                <a:off x="1089329" y="1224501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Link event senders/receivers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95847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605D33-8C7A-41C9-B026-EC95001787B8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2444829" y="2059020"/>
            <a:ext cx="700010" cy="7763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8E1258D-140F-4C61-8861-659B70CF2A17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4654544" y="1644874"/>
            <a:ext cx="802064" cy="532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FC73313-605E-46D5-868D-3CAF09F165D3}"/>
              </a:ext>
            </a:extLst>
          </p:cNvPr>
          <p:cNvCxnSpPr>
            <a:cxnSpLocks/>
            <a:stCxn id="48" idx="6"/>
            <a:endCxn id="159" idx="2"/>
          </p:cNvCxnSpPr>
          <p:nvPr/>
        </p:nvCxnSpPr>
        <p:spPr>
          <a:xfrm>
            <a:off x="4665127" y="2538426"/>
            <a:ext cx="872390" cy="1235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0371A8-548A-4466-8A45-7C2D915286C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186853" y="1936555"/>
            <a:ext cx="414265" cy="433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5A660AF-9C01-4075-A09A-01F86A18A129}"/>
              </a:ext>
            </a:extLst>
          </p:cNvPr>
          <p:cNvCxnSpPr>
            <a:cxnSpLocks/>
            <a:stCxn id="51" idx="6"/>
            <a:endCxn id="145" idx="2"/>
          </p:cNvCxnSpPr>
          <p:nvPr/>
        </p:nvCxnSpPr>
        <p:spPr>
          <a:xfrm>
            <a:off x="4668660" y="2357678"/>
            <a:ext cx="819810" cy="3515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75469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AD0-3407-4BA0-9F85-70C30E17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</a:t>
            </a:r>
            <a:r>
              <a:rPr lang="en-US" dirty="0" err="1"/>
              <a:t>Kabanero</a:t>
            </a:r>
            <a:r>
              <a:rPr lang="en-US" dirty="0"/>
              <a:t> Managed</a:t>
            </a:r>
          </a:p>
        </p:txBody>
      </p:sp>
    </p:spTree>
    <p:extLst>
      <p:ext uri="{BB962C8B-B14F-4D97-AF65-F5344CB8AC3E}">
        <p14:creationId xmlns:p14="http://schemas.microsoft.com/office/powerpoint/2010/main" val="81593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Link event senders/receivers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C8BACC-0995-4683-9289-6CBC386E211D}"/>
              </a:ext>
            </a:extLst>
          </p:cNvPr>
          <p:cNvGrpSpPr/>
          <p:nvPr/>
        </p:nvGrpSpPr>
        <p:grpSpPr>
          <a:xfrm>
            <a:off x="3574242" y="899605"/>
            <a:ext cx="1183120" cy="774905"/>
            <a:chOff x="3518892" y="1496913"/>
            <a:chExt cx="1183120" cy="77490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C0CFC3-5166-43CF-A1BA-E377CD6567F0}"/>
                </a:ext>
              </a:extLst>
            </p:cNvPr>
            <p:cNvGrpSpPr/>
            <p:nvPr/>
          </p:nvGrpSpPr>
          <p:grpSpPr>
            <a:xfrm>
              <a:off x="3553675" y="1496913"/>
              <a:ext cx="1148337" cy="769909"/>
              <a:chOff x="986571" y="264417"/>
              <a:chExt cx="1148337" cy="76990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21D380-C4AC-4C93-8037-7D8AB339DD9B}"/>
                  </a:ext>
                </a:extLst>
              </p:cNvPr>
              <p:cNvSpPr/>
              <p:nvPr/>
            </p:nvSpPr>
            <p:spPr>
              <a:xfrm>
                <a:off x="986571" y="264417"/>
                <a:ext cx="1148337" cy="7699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tri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80F7AD0-79B3-406B-8346-3F689CF176D5}"/>
                  </a:ext>
                </a:extLst>
              </p:cNvPr>
              <p:cNvGrpSpPr/>
              <p:nvPr/>
            </p:nvGrpSpPr>
            <p:grpSpPr>
              <a:xfrm>
                <a:off x="1063448" y="522466"/>
                <a:ext cx="551253" cy="254442"/>
                <a:chOff x="1156771" y="1211604"/>
                <a:chExt cx="572494" cy="25444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BB535D1-2268-4331-A9BF-337F52AA61D7}"/>
                    </a:ext>
                  </a:extLst>
                </p:cNvPr>
                <p:cNvSpPr/>
                <p:nvPr/>
              </p:nvSpPr>
              <p:spPr>
                <a:xfrm>
                  <a:off x="1274027" y="130801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DF7CCE7-D163-456D-8709-4F169CC7E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2871" y="1289797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5BECA06-6F8F-4801-840A-1452529ABCB4}"/>
                    </a:ext>
                  </a:extLst>
                </p:cNvPr>
                <p:cNvSpPr/>
                <p:nvPr/>
              </p:nvSpPr>
              <p:spPr>
                <a:xfrm>
                  <a:off x="1359768" y="1338510"/>
                  <a:ext cx="220721" cy="45719"/>
                </a:xfrm>
                <a:custGeom>
                  <a:avLst/>
                  <a:gdLst>
                    <a:gd name="connsiteX0" fmla="*/ 429370 w 429370"/>
                    <a:gd name="connsiteY0" fmla="*/ 127221 h 127221"/>
                    <a:gd name="connsiteX1" fmla="*/ 143123 w 429370"/>
                    <a:gd name="connsiteY1" fmla="*/ 95416 h 127221"/>
                    <a:gd name="connsiteX2" fmla="*/ 0 w 429370"/>
                    <a:gd name="connsiteY2" fmla="*/ 0 h 12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370" h="127221">
                      <a:moveTo>
                        <a:pt x="429370" y="127221"/>
                      </a:moveTo>
                      <a:cubicBezTo>
                        <a:pt x="322027" y="121920"/>
                        <a:pt x="214685" y="116619"/>
                        <a:pt x="143123" y="95416"/>
                      </a:cubicBezTo>
                      <a:cubicBezTo>
                        <a:pt x="71561" y="74213"/>
                        <a:pt x="38431" y="25179"/>
                        <a:pt x="0" y="0"/>
                      </a:cubicBezTo>
                    </a:path>
                  </a:pathLst>
                </a:custGeom>
                <a:noFill/>
                <a:ln>
                  <a:prstDash val="sys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616CC1C-C8A9-48CA-B8C4-99A11B8A1AB9}"/>
                    </a:ext>
                  </a:extLst>
                </p:cNvPr>
                <p:cNvSpPr/>
                <p:nvPr/>
              </p:nvSpPr>
              <p:spPr>
                <a:xfrm>
                  <a:off x="1156771" y="121160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E187C94-3ED7-4F9A-9D55-6399A10C20D9}"/>
                  </a:ext>
                </a:extLst>
              </p:cNvPr>
              <p:cNvGrpSpPr/>
              <p:nvPr/>
            </p:nvGrpSpPr>
            <p:grpSpPr>
              <a:xfrm>
                <a:off x="1655365" y="409732"/>
                <a:ext cx="384632" cy="112734"/>
                <a:chOff x="3512171" y="1219564"/>
                <a:chExt cx="572494" cy="25444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9EAFFC9-BDFF-4183-B9EE-649AE167B7E2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C0A4425-F852-480D-898E-75D3E180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0C79B9C-DFBF-4F6E-AC5A-AA9E5B2856BB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5DF15C-D9E9-461F-ABF2-B649C3D06A4B}"/>
                  </a:ext>
                </a:extLst>
              </p:cNvPr>
              <p:cNvGrpSpPr/>
              <p:nvPr/>
            </p:nvGrpSpPr>
            <p:grpSpPr>
              <a:xfrm>
                <a:off x="1669481" y="580462"/>
                <a:ext cx="384632" cy="112734"/>
                <a:chOff x="3512171" y="1219564"/>
                <a:chExt cx="572494" cy="25444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8A19812-62F6-4F86-BFA3-6D9C74240941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BB4606E-F54C-4A7A-B9D4-1A6761B69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F5BAFBD-8613-4857-BC62-56D96CF04649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98DA38-006E-4BB7-8661-BB2FBE472F5A}"/>
                  </a:ext>
                </a:extLst>
              </p:cNvPr>
              <p:cNvGrpSpPr/>
              <p:nvPr/>
            </p:nvGrpSpPr>
            <p:grpSpPr>
              <a:xfrm>
                <a:off x="1665948" y="761210"/>
                <a:ext cx="384632" cy="112734"/>
                <a:chOff x="3512171" y="1219564"/>
                <a:chExt cx="572494" cy="25444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451F2C2-75E0-4B58-9F76-5A7EB6145A7B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0AD2ACFD-9097-4859-95E4-50D24F85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7893EC1-3216-4C92-B7CD-639C7A9D8945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18892" y="1979430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A8AB0E-9AAC-4A93-AAEE-449BB1F30690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4139047" y="1676889"/>
            <a:ext cx="68348" cy="124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95847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605D33-8C7A-41C9-B026-EC95001787B8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2444829" y="2059020"/>
            <a:ext cx="700010" cy="7763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0371A8-548A-4466-8A45-7C2D915286CC}"/>
              </a:ext>
            </a:extLst>
          </p:cNvPr>
          <p:cNvCxnSpPr>
            <a:cxnSpLocks/>
          </p:cNvCxnSpPr>
          <p:nvPr/>
        </p:nvCxnSpPr>
        <p:spPr>
          <a:xfrm flipV="1">
            <a:off x="3076175" y="1284560"/>
            <a:ext cx="667476" cy="628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8E1258D-140F-4C61-8861-659B70CF2A17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4653031" y="1111069"/>
            <a:ext cx="803576" cy="533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5A660AF-9C01-4075-A09A-01F86A18A129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4692341" y="1288744"/>
            <a:ext cx="796125" cy="1420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FC73313-605E-46D5-868D-3CAF09F165D3}"/>
              </a:ext>
            </a:extLst>
          </p:cNvPr>
          <p:cNvCxnSpPr>
            <a:cxnSpLocks/>
            <a:endCxn id="159" idx="2"/>
          </p:cNvCxnSpPr>
          <p:nvPr/>
        </p:nvCxnSpPr>
        <p:spPr>
          <a:xfrm>
            <a:off x="4669177" y="1441144"/>
            <a:ext cx="868342" cy="23323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193" idx="0"/>
            <a:endCxn id="135" idx="3"/>
          </p:cNvCxnSpPr>
          <p:nvPr/>
        </p:nvCxnSpPr>
        <p:spPr>
          <a:xfrm flipH="1" flipV="1">
            <a:off x="6339579" y="1394250"/>
            <a:ext cx="889348" cy="1559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  <a:stCxn id="193" idx="0"/>
          </p:cNvCxnSpPr>
          <p:nvPr/>
        </p:nvCxnSpPr>
        <p:spPr>
          <a:xfrm flipH="1" flipV="1">
            <a:off x="6352577" y="2491090"/>
            <a:ext cx="876350" cy="4626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193" idx="1"/>
          </p:cNvCxnSpPr>
          <p:nvPr/>
        </p:nvCxnSpPr>
        <p:spPr>
          <a:xfrm flipH="1" flipV="1">
            <a:off x="6401619" y="3325763"/>
            <a:ext cx="297672" cy="172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05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9D7C-4F8D-4C78-B465-C6AEDDCD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1" y="1577578"/>
            <a:ext cx="7886700" cy="994172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55517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Link event senders/receivers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C8BACC-0995-4683-9289-6CBC386E211D}"/>
              </a:ext>
            </a:extLst>
          </p:cNvPr>
          <p:cNvGrpSpPr/>
          <p:nvPr/>
        </p:nvGrpSpPr>
        <p:grpSpPr>
          <a:xfrm>
            <a:off x="3574242" y="899605"/>
            <a:ext cx="1183120" cy="774905"/>
            <a:chOff x="3518892" y="1496913"/>
            <a:chExt cx="1183120" cy="77490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C0CFC3-5166-43CF-A1BA-E377CD6567F0}"/>
                </a:ext>
              </a:extLst>
            </p:cNvPr>
            <p:cNvGrpSpPr/>
            <p:nvPr/>
          </p:nvGrpSpPr>
          <p:grpSpPr>
            <a:xfrm>
              <a:off x="3553675" y="1496913"/>
              <a:ext cx="1148337" cy="769909"/>
              <a:chOff x="986571" y="264417"/>
              <a:chExt cx="1148337" cy="76990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21D380-C4AC-4C93-8037-7D8AB339DD9B}"/>
                  </a:ext>
                </a:extLst>
              </p:cNvPr>
              <p:cNvSpPr/>
              <p:nvPr/>
            </p:nvSpPr>
            <p:spPr>
              <a:xfrm>
                <a:off x="986571" y="264417"/>
                <a:ext cx="1148337" cy="7699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tri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80F7AD0-79B3-406B-8346-3F689CF176D5}"/>
                  </a:ext>
                </a:extLst>
              </p:cNvPr>
              <p:cNvGrpSpPr/>
              <p:nvPr/>
            </p:nvGrpSpPr>
            <p:grpSpPr>
              <a:xfrm>
                <a:off x="1063448" y="522466"/>
                <a:ext cx="551253" cy="254442"/>
                <a:chOff x="1156771" y="1211604"/>
                <a:chExt cx="572494" cy="25444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BB535D1-2268-4331-A9BF-337F52AA61D7}"/>
                    </a:ext>
                  </a:extLst>
                </p:cNvPr>
                <p:cNvSpPr/>
                <p:nvPr/>
              </p:nvSpPr>
              <p:spPr>
                <a:xfrm>
                  <a:off x="1274027" y="130801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DF7CCE7-D163-456D-8709-4F169CC7E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2871" y="1289797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5BECA06-6F8F-4801-840A-1452529ABCB4}"/>
                    </a:ext>
                  </a:extLst>
                </p:cNvPr>
                <p:cNvSpPr/>
                <p:nvPr/>
              </p:nvSpPr>
              <p:spPr>
                <a:xfrm>
                  <a:off x="1359768" y="1338510"/>
                  <a:ext cx="220721" cy="45719"/>
                </a:xfrm>
                <a:custGeom>
                  <a:avLst/>
                  <a:gdLst>
                    <a:gd name="connsiteX0" fmla="*/ 429370 w 429370"/>
                    <a:gd name="connsiteY0" fmla="*/ 127221 h 127221"/>
                    <a:gd name="connsiteX1" fmla="*/ 143123 w 429370"/>
                    <a:gd name="connsiteY1" fmla="*/ 95416 h 127221"/>
                    <a:gd name="connsiteX2" fmla="*/ 0 w 429370"/>
                    <a:gd name="connsiteY2" fmla="*/ 0 h 12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9370" h="127221">
                      <a:moveTo>
                        <a:pt x="429370" y="127221"/>
                      </a:moveTo>
                      <a:cubicBezTo>
                        <a:pt x="322027" y="121920"/>
                        <a:pt x="214685" y="116619"/>
                        <a:pt x="143123" y="95416"/>
                      </a:cubicBezTo>
                      <a:cubicBezTo>
                        <a:pt x="71561" y="74213"/>
                        <a:pt x="38431" y="25179"/>
                        <a:pt x="0" y="0"/>
                      </a:cubicBezTo>
                    </a:path>
                  </a:pathLst>
                </a:custGeom>
                <a:noFill/>
                <a:ln>
                  <a:prstDash val="sys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616CC1C-C8A9-48CA-B8C4-99A11B8A1AB9}"/>
                    </a:ext>
                  </a:extLst>
                </p:cNvPr>
                <p:cNvSpPr/>
                <p:nvPr/>
              </p:nvSpPr>
              <p:spPr>
                <a:xfrm>
                  <a:off x="1156771" y="121160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E187C94-3ED7-4F9A-9D55-6399A10C20D9}"/>
                  </a:ext>
                </a:extLst>
              </p:cNvPr>
              <p:cNvGrpSpPr/>
              <p:nvPr/>
            </p:nvGrpSpPr>
            <p:grpSpPr>
              <a:xfrm>
                <a:off x="1655365" y="409732"/>
                <a:ext cx="384632" cy="112734"/>
                <a:chOff x="3512171" y="1219564"/>
                <a:chExt cx="572494" cy="25444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9EAFFC9-BDFF-4183-B9EE-649AE167B7E2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C0A4425-F852-480D-898E-75D3E180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30C79B9C-DFBF-4F6E-AC5A-AA9E5B2856BB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5DF15C-D9E9-461F-ABF2-B649C3D06A4B}"/>
                  </a:ext>
                </a:extLst>
              </p:cNvPr>
              <p:cNvGrpSpPr/>
              <p:nvPr/>
            </p:nvGrpSpPr>
            <p:grpSpPr>
              <a:xfrm>
                <a:off x="1669481" y="580462"/>
                <a:ext cx="384632" cy="112734"/>
                <a:chOff x="3512171" y="1219564"/>
                <a:chExt cx="572494" cy="25444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8A19812-62F6-4F86-BFA3-6D9C74240941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BB4606E-F54C-4A7A-B9D4-1A6761B69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F5BAFBD-8613-4857-BC62-56D96CF04649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98DA38-006E-4BB7-8661-BB2FBE472F5A}"/>
                  </a:ext>
                </a:extLst>
              </p:cNvPr>
              <p:cNvGrpSpPr/>
              <p:nvPr/>
            </p:nvGrpSpPr>
            <p:grpSpPr>
              <a:xfrm>
                <a:off x="1665948" y="761210"/>
                <a:ext cx="384632" cy="112734"/>
                <a:chOff x="3512171" y="1219564"/>
                <a:chExt cx="572494" cy="25444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451F2C2-75E0-4B58-9F76-5A7EB6145A7B}"/>
                    </a:ext>
                  </a:extLst>
                </p:cNvPr>
                <p:cNvSpPr/>
                <p:nvPr/>
              </p:nvSpPr>
              <p:spPr>
                <a:xfrm>
                  <a:off x="3629427" y="1315973"/>
                  <a:ext cx="48283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0AD2ACFD-9097-4859-95E4-50D24F855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72259" y="1338510"/>
                  <a:ext cx="23451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7893EC1-3216-4C92-B7CD-639C7A9D8945}"/>
                    </a:ext>
                  </a:extLst>
                </p:cNvPr>
                <p:cNvSpPr/>
                <p:nvPr/>
              </p:nvSpPr>
              <p:spPr>
                <a:xfrm>
                  <a:off x="3512171" y="1219564"/>
                  <a:ext cx="572494" cy="25444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18892" y="1979430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A8AB0E-9AAC-4A93-AAEE-449BB1F30690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4139047" y="1676888"/>
            <a:ext cx="0" cy="1898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95847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605D33-8C7A-41C9-B026-EC95001787B8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2444829" y="2059020"/>
            <a:ext cx="700010" cy="7763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0371A8-548A-4466-8A45-7C2D915286CC}"/>
              </a:ext>
            </a:extLst>
          </p:cNvPr>
          <p:cNvCxnSpPr>
            <a:cxnSpLocks/>
          </p:cNvCxnSpPr>
          <p:nvPr/>
        </p:nvCxnSpPr>
        <p:spPr>
          <a:xfrm flipV="1">
            <a:off x="3076175" y="1284560"/>
            <a:ext cx="667476" cy="628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8E1258D-140F-4C61-8861-659B70CF2A17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4653031" y="1111069"/>
            <a:ext cx="803576" cy="533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5A660AF-9C01-4075-A09A-01F86A18A129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4692341" y="1288744"/>
            <a:ext cx="796125" cy="1420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FC73313-605E-46D5-868D-3CAF09F165D3}"/>
              </a:ext>
            </a:extLst>
          </p:cNvPr>
          <p:cNvCxnSpPr>
            <a:cxnSpLocks/>
            <a:endCxn id="159" idx="2"/>
          </p:cNvCxnSpPr>
          <p:nvPr/>
        </p:nvCxnSpPr>
        <p:spPr>
          <a:xfrm>
            <a:off x="4669177" y="1441144"/>
            <a:ext cx="868342" cy="23323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8AF323-1185-48B2-A719-B287F3A09F0C}"/>
              </a:ext>
            </a:extLst>
          </p:cNvPr>
          <p:cNvGrpSpPr/>
          <p:nvPr/>
        </p:nvGrpSpPr>
        <p:grpSpPr>
          <a:xfrm>
            <a:off x="3530378" y="1866766"/>
            <a:ext cx="1217337" cy="884802"/>
            <a:chOff x="3005160" y="260261"/>
            <a:chExt cx="1217337" cy="884802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EB329D2-336B-4A59-A34C-43C5C45D62C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Or 175">
              <a:extLst>
                <a:ext uri="{FF2B5EF4-FFF2-40B4-BE49-F238E27FC236}">
                  <a16:creationId xmlns:a16="http://schemas.microsoft.com/office/drawing/2014/main" id="{902590C7-799A-4A30-9C6D-B2268C92759C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4CBF609-64F9-49C5-AE72-645AEF007101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E52F53F-4968-434F-B860-6ABAFDCFE335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3E5B8D5-B8A1-4BA5-8C0B-2B81C406F0A5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333281-315A-47F5-93F2-5E7CF29F34C6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7E55F5-41D8-432F-88EF-E94BE9743CF7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357597E-5609-48BC-B7DD-C2B1F76FD29F}"/>
              </a:ext>
            </a:extLst>
          </p:cNvPr>
          <p:cNvGrpSpPr/>
          <p:nvPr/>
        </p:nvGrpSpPr>
        <p:grpSpPr>
          <a:xfrm>
            <a:off x="6788801" y="1774367"/>
            <a:ext cx="918146" cy="1005928"/>
            <a:chOff x="7474519" y="510763"/>
            <a:chExt cx="1057275" cy="1114425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784B295D-65C9-41F3-AAA4-20C23E66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FB31E8F-4BB7-425E-9809-6576E93E1846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958D5F9-F27D-4446-9064-5B2D3776E0C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B3182FA4-3FD5-4D80-AD4F-0A6364BECDF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1856973-E737-4163-A997-1AA640DBB8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0D9027DD-F725-4194-BF14-DAEDAA5A3930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70B2A3F-3151-4A9C-8EED-4E2E5811A0AE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4162739" y="2735171"/>
            <a:ext cx="44656" cy="190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9611E28-8644-46B8-8DD0-C5ADD71957FC}"/>
              </a:ext>
            </a:extLst>
          </p:cNvPr>
          <p:cNvCxnSpPr>
            <a:cxnSpLocks/>
            <a:stCxn id="193" idx="0"/>
          </p:cNvCxnSpPr>
          <p:nvPr/>
        </p:nvCxnSpPr>
        <p:spPr>
          <a:xfrm flipV="1">
            <a:off x="7228927" y="2682234"/>
            <a:ext cx="60509" cy="271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202" idx="1"/>
            <a:endCxn id="135" idx="3"/>
          </p:cNvCxnSpPr>
          <p:nvPr/>
        </p:nvCxnSpPr>
        <p:spPr>
          <a:xfrm flipH="1" flipV="1">
            <a:off x="6339579" y="1394250"/>
            <a:ext cx="449222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352577" y="2277331"/>
            <a:ext cx="436224" cy="213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401619" y="2277331"/>
            <a:ext cx="387182" cy="1048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B5C584F-26C3-4943-9BEC-4B0D68D711B2}"/>
              </a:ext>
            </a:extLst>
          </p:cNvPr>
          <p:cNvCxnSpPr>
            <a:cxnSpLocks/>
          </p:cNvCxnSpPr>
          <p:nvPr/>
        </p:nvCxnSpPr>
        <p:spPr>
          <a:xfrm flipH="1" flipV="1">
            <a:off x="6490378" y="1546650"/>
            <a:ext cx="450823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87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956855-87A3-4734-A47D-FE1A0FD5062A}"/>
              </a:ext>
            </a:extLst>
          </p:cNvPr>
          <p:cNvGrpSpPr/>
          <p:nvPr/>
        </p:nvGrpSpPr>
        <p:grpSpPr>
          <a:xfrm>
            <a:off x="3566335" y="1985266"/>
            <a:ext cx="1183120" cy="774905"/>
            <a:chOff x="3574242" y="899605"/>
            <a:chExt cx="1183120" cy="77490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21D380-C4AC-4C93-8037-7D8AB339DD9B}"/>
                </a:ext>
              </a:extLst>
            </p:cNvPr>
            <p:cNvSpPr/>
            <p:nvPr/>
          </p:nvSpPr>
          <p:spPr>
            <a:xfrm>
              <a:off x="3609025" y="899605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187C94-3ED7-4F9A-9D55-6399A10C20D9}"/>
                </a:ext>
              </a:extLst>
            </p:cNvPr>
            <p:cNvGrpSpPr/>
            <p:nvPr/>
          </p:nvGrpSpPr>
          <p:grpSpPr>
            <a:xfrm>
              <a:off x="4277819" y="1044920"/>
              <a:ext cx="384632" cy="112734"/>
              <a:chOff x="3512171" y="1219564"/>
              <a:chExt cx="572494" cy="25444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9EAFFC9-BDFF-4183-B9EE-649AE167B7E2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C0A4425-F852-480D-898E-75D3E18049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0C79B9C-DFBF-4F6E-AC5A-AA9E5B2856B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5DF15C-D9E9-461F-ABF2-B649C3D06A4B}"/>
                </a:ext>
              </a:extLst>
            </p:cNvPr>
            <p:cNvGrpSpPr/>
            <p:nvPr/>
          </p:nvGrpSpPr>
          <p:grpSpPr>
            <a:xfrm>
              <a:off x="4291935" y="1215650"/>
              <a:ext cx="384632" cy="112734"/>
              <a:chOff x="3512171" y="1219564"/>
              <a:chExt cx="572494" cy="25444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8A19812-62F6-4F86-BFA3-6D9C7424094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BB4606E-F54C-4A7A-B9D4-1A6761B69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5BAFBD-8613-4857-BC62-56D96CF04649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98DA38-006E-4BB7-8661-BB2FBE472F5A}"/>
                </a:ext>
              </a:extLst>
            </p:cNvPr>
            <p:cNvGrpSpPr/>
            <p:nvPr/>
          </p:nvGrpSpPr>
          <p:grpSpPr>
            <a:xfrm>
              <a:off x="4288402" y="1396398"/>
              <a:ext cx="384632" cy="112734"/>
              <a:chOff x="3512171" y="1219564"/>
              <a:chExt cx="572494" cy="2544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451F2C2-75E0-4B58-9F76-5A7EB6145A7B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AD2ACFD-9097-4859-95E4-50D24F8557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7893EC1-3216-4C92-B7CD-639C7A9D8945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74242" y="1382122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E49F168-6EF1-4A0C-99C2-D4559E2D3635}"/>
                </a:ext>
              </a:extLst>
            </p:cNvPr>
            <p:cNvGrpSpPr/>
            <p:nvPr/>
          </p:nvGrpSpPr>
          <p:grpSpPr>
            <a:xfrm>
              <a:off x="3693743" y="1131144"/>
              <a:ext cx="572494" cy="254442"/>
              <a:chOff x="1089329" y="1224501"/>
              <a:chExt cx="572494" cy="254442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F6522A7C-006E-4D07-9444-2693849098C1}"/>
                  </a:ext>
                </a:extLst>
              </p:cNvPr>
              <p:cNvSpPr/>
              <p:nvPr/>
            </p:nvSpPr>
            <p:spPr>
              <a:xfrm>
                <a:off x="1516974" y="1309984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FD3BD863-1040-41BF-91F6-C66444A7B9F8}"/>
                  </a:ext>
                </a:extLst>
              </p:cNvPr>
              <p:cNvCxnSpPr/>
              <p:nvPr/>
            </p:nvCxnSpPr>
            <p:spPr>
              <a:xfrm>
                <a:off x="1220381" y="1296063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17B7B83-AC55-4E94-B8AF-635CCE012AC1}"/>
                  </a:ext>
                </a:extLst>
              </p:cNvPr>
              <p:cNvSpPr/>
              <p:nvPr/>
            </p:nvSpPr>
            <p:spPr>
              <a:xfrm>
                <a:off x="1227278" y="1344776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0BF8D4AA-60B3-42DD-97A0-2417440C7BFE}"/>
                  </a:ext>
                </a:extLst>
              </p:cNvPr>
              <p:cNvSpPr/>
              <p:nvPr/>
            </p:nvSpPr>
            <p:spPr>
              <a:xfrm>
                <a:off x="1089329" y="1224501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Link event senders/receivers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95847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605D33-8C7A-41C9-B026-EC95001787B8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2444829" y="2059020"/>
            <a:ext cx="700010" cy="7763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8E1258D-140F-4C61-8861-659B70CF2A17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4654544" y="1644874"/>
            <a:ext cx="802064" cy="532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FC73313-605E-46D5-868D-3CAF09F165D3}"/>
              </a:ext>
            </a:extLst>
          </p:cNvPr>
          <p:cNvCxnSpPr>
            <a:cxnSpLocks/>
            <a:stCxn id="48" idx="6"/>
            <a:endCxn id="159" idx="2"/>
          </p:cNvCxnSpPr>
          <p:nvPr/>
        </p:nvCxnSpPr>
        <p:spPr>
          <a:xfrm>
            <a:off x="4665127" y="2538426"/>
            <a:ext cx="872390" cy="1235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70B2A3F-3151-4A9C-8EED-4E2E5811A0AE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4162739" y="2735171"/>
            <a:ext cx="44656" cy="190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193" idx="0"/>
          </p:cNvCxnSpPr>
          <p:nvPr/>
        </p:nvCxnSpPr>
        <p:spPr>
          <a:xfrm flipH="1" flipV="1">
            <a:off x="6339579" y="1354602"/>
            <a:ext cx="889348" cy="1599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</p:cNvCxnSpPr>
          <p:nvPr/>
        </p:nvCxnSpPr>
        <p:spPr>
          <a:xfrm flipH="1" flipV="1">
            <a:off x="6352577" y="2491089"/>
            <a:ext cx="785556" cy="4341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193" idx="1"/>
          </p:cNvCxnSpPr>
          <p:nvPr/>
        </p:nvCxnSpPr>
        <p:spPr>
          <a:xfrm flipH="1" flipV="1">
            <a:off x="6401619" y="3325763"/>
            <a:ext cx="297672" cy="172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0371A8-548A-4466-8A45-7C2D915286C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186853" y="1936555"/>
            <a:ext cx="414265" cy="433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5A660AF-9C01-4075-A09A-01F86A18A129}"/>
              </a:ext>
            </a:extLst>
          </p:cNvPr>
          <p:cNvCxnSpPr>
            <a:cxnSpLocks/>
            <a:stCxn id="51" idx="6"/>
            <a:endCxn id="145" idx="2"/>
          </p:cNvCxnSpPr>
          <p:nvPr/>
        </p:nvCxnSpPr>
        <p:spPr>
          <a:xfrm>
            <a:off x="4668660" y="2357678"/>
            <a:ext cx="819810" cy="3515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357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6801049" y="1090227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Link event senders/receivers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BDBFD-4A6D-4384-818E-8CAB29B0437C}"/>
              </a:ext>
            </a:extLst>
          </p:cNvPr>
          <p:cNvGrpSpPr/>
          <p:nvPr/>
        </p:nvGrpSpPr>
        <p:grpSpPr>
          <a:xfrm>
            <a:off x="8114199" y="1750348"/>
            <a:ext cx="952866" cy="1262076"/>
            <a:chOff x="2631177" y="1111144"/>
            <a:chExt cx="952866" cy="12620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005A6B-8E49-41F4-8FE4-73C81600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177" y="1111144"/>
              <a:ext cx="952866" cy="10592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191E0-548E-41AB-972D-42B9099C9B4F}"/>
                </a:ext>
              </a:extLst>
            </p:cNvPr>
            <p:cNvSpPr txBox="1"/>
            <p:nvPr/>
          </p:nvSpPr>
          <p:spPr>
            <a:xfrm>
              <a:off x="2657588" y="2080832"/>
              <a:ext cx="5581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kab1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A8AB0E-9AAC-4A93-AAEE-449BB1F30690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4139047" y="1676888"/>
            <a:ext cx="0" cy="1898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95847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2605D33-8C7A-41C9-B026-EC95001787B8}"/>
              </a:ext>
            </a:extLst>
          </p:cNvPr>
          <p:cNvCxnSpPr>
            <a:cxnSpLocks/>
            <a:endCxn id="76" idx="4"/>
          </p:cNvCxnSpPr>
          <p:nvPr/>
        </p:nvCxnSpPr>
        <p:spPr>
          <a:xfrm flipH="1" flipV="1">
            <a:off x="2444829" y="2059020"/>
            <a:ext cx="700010" cy="7763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8E1258D-140F-4C61-8861-659B70CF2A17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4653031" y="1111069"/>
            <a:ext cx="803576" cy="533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5A660AF-9C01-4075-A09A-01F86A18A129}"/>
              </a:ext>
            </a:extLst>
          </p:cNvPr>
          <p:cNvCxnSpPr>
            <a:cxnSpLocks/>
            <a:endCxn id="145" idx="2"/>
          </p:cNvCxnSpPr>
          <p:nvPr/>
        </p:nvCxnSpPr>
        <p:spPr>
          <a:xfrm>
            <a:off x="4692341" y="1288744"/>
            <a:ext cx="796125" cy="1420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FC73313-605E-46D5-868D-3CAF09F165D3}"/>
              </a:ext>
            </a:extLst>
          </p:cNvPr>
          <p:cNvCxnSpPr>
            <a:cxnSpLocks/>
            <a:endCxn id="159" idx="2"/>
          </p:cNvCxnSpPr>
          <p:nvPr/>
        </p:nvCxnSpPr>
        <p:spPr>
          <a:xfrm>
            <a:off x="4669177" y="1441144"/>
            <a:ext cx="868342" cy="23323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F8AF323-1185-48B2-A719-B287F3A09F0C}"/>
              </a:ext>
            </a:extLst>
          </p:cNvPr>
          <p:cNvGrpSpPr/>
          <p:nvPr/>
        </p:nvGrpSpPr>
        <p:grpSpPr>
          <a:xfrm>
            <a:off x="3530378" y="1866766"/>
            <a:ext cx="1217337" cy="884802"/>
            <a:chOff x="3005160" y="260261"/>
            <a:chExt cx="1217337" cy="884802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EB329D2-336B-4A59-A34C-43C5C45D62C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Or 175">
              <a:extLst>
                <a:ext uri="{FF2B5EF4-FFF2-40B4-BE49-F238E27FC236}">
                  <a16:creationId xmlns:a16="http://schemas.microsoft.com/office/drawing/2014/main" id="{902590C7-799A-4A30-9C6D-B2268C92759C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4CBF609-64F9-49C5-AE72-645AEF007101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1E52F53F-4968-434F-B860-6ABAFDCFE335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3E5B8D5-B8A1-4BA5-8C0B-2B81C406F0A5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333281-315A-47F5-93F2-5E7CF29F34C6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7E55F5-41D8-432F-88EF-E94BE9743CF7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4BEE8D-5A3A-4259-9CC9-7BF9583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59" y="2925209"/>
            <a:ext cx="1059272" cy="108975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8C3A62-0F33-4E94-91FB-0BD455F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1" y="2953750"/>
            <a:ext cx="1059272" cy="1089754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357597E-5609-48BC-B7DD-C2B1F76FD29F}"/>
              </a:ext>
            </a:extLst>
          </p:cNvPr>
          <p:cNvGrpSpPr/>
          <p:nvPr/>
        </p:nvGrpSpPr>
        <p:grpSpPr>
          <a:xfrm>
            <a:off x="6788801" y="1774367"/>
            <a:ext cx="918146" cy="1005928"/>
            <a:chOff x="7474519" y="510763"/>
            <a:chExt cx="1057275" cy="1114425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784B295D-65C9-41F3-AAA4-20C23E66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FB31E8F-4BB7-425E-9809-6576E93E1846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958D5F9-F27D-4446-9064-5B2D3776E0C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B3182FA4-3FD5-4D80-AD4F-0A6364BECDF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1856973-E737-4163-A997-1AA640DBB8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0D9027DD-F725-4194-BF14-DAEDAA5A3930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FB9EA85-24B5-4E99-A4E1-8E563137DD15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 flipV="1">
            <a:off x="4207395" y="4014963"/>
            <a:ext cx="124550" cy="350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70B2A3F-3151-4A9C-8EED-4E2E5811A0AE}"/>
              </a:ext>
            </a:extLst>
          </p:cNvPr>
          <p:cNvCxnSpPr>
            <a:cxnSpLocks/>
            <a:stCxn id="192" idx="0"/>
          </p:cNvCxnSpPr>
          <p:nvPr/>
        </p:nvCxnSpPr>
        <p:spPr>
          <a:xfrm flipH="1" flipV="1">
            <a:off x="4162739" y="2735171"/>
            <a:ext cx="44656" cy="190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F5EAE53-16BF-445E-A251-270458F65CA4}"/>
              </a:ext>
            </a:extLst>
          </p:cNvPr>
          <p:cNvCxnSpPr>
            <a:cxnSpLocks/>
            <a:endCxn id="193" idx="2"/>
          </p:cNvCxnSpPr>
          <p:nvPr/>
        </p:nvCxnSpPr>
        <p:spPr>
          <a:xfrm flipH="1" flipV="1">
            <a:off x="7228927" y="4043504"/>
            <a:ext cx="78094" cy="275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9611E28-8644-46B8-8DD0-C5ADD71957FC}"/>
              </a:ext>
            </a:extLst>
          </p:cNvPr>
          <p:cNvCxnSpPr>
            <a:cxnSpLocks/>
            <a:stCxn id="193" idx="0"/>
          </p:cNvCxnSpPr>
          <p:nvPr/>
        </p:nvCxnSpPr>
        <p:spPr>
          <a:xfrm flipV="1">
            <a:off x="7228927" y="2682234"/>
            <a:ext cx="60509" cy="271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25A3465-5862-451F-945D-9ECF8BEEDE21}"/>
              </a:ext>
            </a:extLst>
          </p:cNvPr>
          <p:cNvCxnSpPr>
            <a:cxnSpLocks/>
            <a:stCxn id="202" idx="1"/>
            <a:endCxn id="135" idx="3"/>
          </p:cNvCxnSpPr>
          <p:nvPr/>
        </p:nvCxnSpPr>
        <p:spPr>
          <a:xfrm flipH="1" flipV="1">
            <a:off x="6339579" y="1394250"/>
            <a:ext cx="449222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92AB4CB-4E43-42BB-91BA-C19C5E725919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352577" y="2277331"/>
            <a:ext cx="436224" cy="213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73C5490-0EE5-4034-956F-49C054DB8E18}"/>
              </a:ext>
            </a:extLst>
          </p:cNvPr>
          <p:cNvCxnSpPr>
            <a:cxnSpLocks/>
            <a:stCxn id="202" idx="1"/>
          </p:cNvCxnSpPr>
          <p:nvPr/>
        </p:nvCxnSpPr>
        <p:spPr>
          <a:xfrm flipH="1">
            <a:off x="6401619" y="2277331"/>
            <a:ext cx="387182" cy="1048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BB5C584F-26C3-4943-9BEC-4B0D68D711B2}"/>
              </a:ext>
            </a:extLst>
          </p:cNvPr>
          <p:cNvCxnSpPr>
            <a:cxnSpLocks/>
          </p:cNvCxnSpPr>
          <p:nvPr/>
        </p:nvCxnSpPr>
        <p:spPr>
          <a:xfrm flipH="1" flipV="1">
            <a:off x="6490378" y="1546650"/>
            <a:ext cx="450823" cy="883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4956855-87A3-4734-A47D-FE1A0FD5062A}"/>
              </a:ext>
            </a:extLst>
          </p:cNvPr>
          <p:cNvGrpSpPr/>
          <p:nvPr/>
        </p:nvGrpSpPr>
        <p:grpSpPr>
          <a:xfrm>
            <a:off x="3574242" y="899605"/>
            <a:ext cx="1183120" cy="774905"/>
            <a:chOff x="3574242" y="899605"/>
            <a:chExt cx="1183120" cy="77490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21D380-C4AC-4C93-8037-7D8AB339DD9B}"/>
                </a:ext>
              </a:extLst>
            </p:cNvPr>
            <p:cNvSpPr/>
            <p:nvPr/>
          </p:nvSpPr>
          <p:spPr>
            <a:xfrm>
              <a:off x="3609025" y="899605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187C94-3ED7-4F9A-9D55-6399A10C20D9}"/>
                </a:ext>
              </a:extLst>
            </p:cNvPr>
            <p:cNvGrpSpPr/>
            <p:nvPr/>
          </p:nvGrpSpPr>
          <p:grpSpPr>
            <a:xfrm>
              <a:off x="4277819" y="1044920"/>
              <a:ext cx="384632" cy="112734"/>
              <a:chOff x="3512171" y="1219564"/>
              <a:chExt cx="572494" cy="25444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9EAFFC9-BDFF-4183-B9EE-649AE167B7E2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C0A4425-F852-480D-898E-75D3E18049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0C79B9C-DFBF-4F6E-AC5A-AA9E5B2856B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5DF15C-D9E9-461F-ABF2-B649C3D06A4B}"/>
                </a:ext>
              </a:extLst>
            </p:cNvPr>
            <p:cNvGrpSpPr/>
            <p:nvPr/>
          </p:nvGrpSpPr>
          <p:grpSpPr>
            <a:xfrm>
              <a:off x="4291935" y="1215650"/>
              <a:ext cx="384632" cy="112734"/>
              <a:chOff x="3512171" y="1219564"/>
              <a:chExt cx="572494" cy="25444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8A19812-62F6-4F86-BFA3-6D9C7424094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BB4606E-F54C-4A7A-B9D4-1A6761B69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5BAFBD-8613-4857-BC62-56D96CF04649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98DA38-006E-4BB7-8661-BB2FBE472F5A}"/>
                </a:ext>
              </a:extLst>
            </p:cNvPr>
            <p:cNvGrpSpPr/>
            <p:nvPr/>
          </p:nvGrpSpPr>
          <p:grpSpPr>
            <a:xfrm>
              <a:off x="4288402" y="1396398"/>
              <a:ext cx="384632" cy="112734"/>
              <a:chOff x="3512171" y="1219564"/>
              <a:chExt cx="572494" cy="2544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451F2C2-75E0-4B58-9F76-5A7EB6145A7B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AD2ACFD-9097-4859-95E4-50D24F8557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7893EC1-3216-4C92-B7CD-639C7A9D8945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6AE96-5FAB-47F8-AFF3-CA48CE93E780}"/>
                </a:ext>
              </a:extLst>
            </p:cNvPr>
            <p:cNvSpPr txBox="1"/>
            <p:nvPr/>
          </p:nvSpPr>
          <p:spPr>
            <a:xfrm>
              <a:off x="3574242" y="1382122"/>
              <a:ext cx="7745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trigger1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E49F168-6EF1-4A0C-99C2-D4559E2D3635}"/>
                </a:ext>
              </a:extLst>
            </p:cNvPr>
            <p:cNvGrpSpPr/>
            <p:nvPr/>
          </p:nvGrpSpPr>
          <p:grpSpPr>
            <a:xfrm>
              <a:off x="3693743" y="1131144"/>
              <a:ext cx="572494" cy="254442"/>
              <a:chOff x="1089329" y="1224501"/>
              <a:chExt cx="572494" cy="254442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F6522A7C-006E-4D07-9444-2693849098C1}"/>
                  </a:ext>
                </a:extLst>
              </p:cNvPr>
              <p:cNvSpPr/>
              <p:nvPr/>
            </p:nvSpPr>
            <p:spPr>
              <a:xfrm>
                <a:off x="1516974" y="1309984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FD3BD863-1040-41BF-91F6-C66444A7B9F8}"/>
                  </a:ext>
                </a:extLst>
              </p:cNvPr>
              <p:cNvCxnSpPr/>
              <p:nvPr/>
            </p:nvCxnSpPr>
            <p:spPr>
              <a:xfrm>
                <a:off x="1220381" y="1296063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17B7B83-AC55-4E94-B8AF-635CCE012AC1}"/>
                  </a:ext>
                </a:extLst>
              </p:cNvPr>
              <p:cNvSpPr/>
              <p:nvPr/>
            </p:nvSpPr>
            <p:spPr>
              <a:xfrm>
                <a:off x="1227278" y="1344776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0BF8D4AA-60B3-42DD-97A0-2417440C7BFE}"/>
                  </a:ext>
                </a:extLst>
              </p:cNvPr>
              <p:cNvSpPr/>
              <p:nvPr/>
            </p:nvSpPr>
            <p:spPr>
              <a:xfrm>
                <a:off x="1089329" y="1224501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10371A8-548A-4466-8A45-7C2D915286CC}"/>
              </a:ext>
            </a:extLst>
          </p:cNvPr>
          <p:cNvCxnSpPr>
            <a:cxnSpLocks/>
          </p:cNvCxnSpPr>
          <p:nvPr/>
        </p:nvCxnSpPr>
        <p:spPr>
          <a:xfrm flipV="1">
            <a:off x="3076175" y="1284560"/>
            <a:ext cx="667476" cy="628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07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6025343" y="238335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DB3C858-2AA0-44E8-9BD5-D67C7178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52877"/>
            <a:ext cx="952866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429" y="3809205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05277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7180" y="3772550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967879" y="362933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CD2BF18-3293-4317-90B5-2C851BD7A936}"/>
              </a:ext>
            </a:extLst>
          </p:cNvPr>
          <p:cNvGrpSpPr/>
          <p:nvPr/>
        </p:nvGrpSpPr>
        <p:grpSpPr>
          <a:xfrm>
            <a:off x="7458439" y="232763"/>
            <a:ext cx="918146" cy="1005928"/>
            <a:chOff x="7474519" y="510763"/>
            <a:chExt cx="1057275" cy="11144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CF9E4C-FCC2-4231-8A86-41D6D095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45181E9-BB83-48D0-9711-0086820F4B52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12E7DA8-55E6-485B-808A-1CB51AEF278C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6EC405F5-0969-4DFA-A0B4-00F8406AA0D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69A3A43-4A10-433A-A1CB-01D1E32D81B1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3E81E7-858C-4A64-B015-AE581B951E4F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0094048-15A9-4EF2-B505-70927916E340}"/>
              </a:ext>
            </a:extLst>
          </p:cNvPr>
          <p:cNvGrpSpPr/>
          <p:nvPr/>
        </p:nvGrpSpPr>
        <p:grpSpPr>
          <a:xfrm>
            <a:off x="7851649" y="1432525"/>
            <a:ext cx="618098" cy="599994"/>
            <a:chOff x="7474519" y="510763"/>
            <a:chExt cx="1057275" cy="1114425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8F01E0F-D8EF-4216-A2A9-5E87446C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6101598-A04A-4BBA-8B18-B9245B10C5CC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74877F2-EE38-43C4-A269-4F9855977770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F691A71-8372-4C4B-A490-56E68538277B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27A09F4-9D91-4828-A618-E9B7E6E350B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BC0365E-6F04-4778-8C5D-B152EB19CAF2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3005160" y="260261"/>
            <a:ext cx="1217337" cy="884802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522633" y="59427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5954-6E9B-469E-B1C4-96E18D33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2430367"/>
            <a:ext cx="1059272" cy="1089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B3CE1-AE8D-4F35-9D4F-A54345116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3" y="1001596"/>
            <a:ext cx="1044030" cy="105927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33DC9448-9DB6-4434-9451-94549F1700EE}"/>
              </a:ext>
            </a:extLst>
          </p:cNvPr>
          <p:cNvSpPr/>
          <p:nvPr/>
        </p:nvSpPr>
        <p:spPr>
          <a:xfrm>
            <a:off x="798038" y="4014963"/>
            <a:ext cx="914400" cy="705988"/>
          </a:xfrm>
          <a:prstGeom prst="can">
            <a:avLst>
              <a:gd name="adj" fmla="val 288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5FD92FA-301A-4CF1-8F33-E22B98930FFB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255238" y="3520121"/>
            <a:ext cx="0" cy="532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69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CAD0-3407-4BA0-9F85-70C30E17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Champ’s View (</a:t>
            </a:r>
            <a:r>
              <a:rPr lang="en-US" dirty="0" err="1"/>
              <a:t>Kabanero</a:t>
            </a:r>
            <a:r>
              <a:rPr lang="en-US" dirty="0"/>
              <a:t> Managed Pipelines and Event Triggers)</a:t>
            </a:r>
          </a:p>
        </p:txBody>
      </p:sp>
    </p:spTree>
    <p:extLst>
      <p:ext uri="{BB962C8B-B14F-4D97-AF65-F5344CB8AC3E}">
        <p14:creationId xmlns:p14="http://schemas.microsoft.com/office/powerpoint/2010/main" val="415701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B77DB63-4555-417C-867E-055EC90F240F}"/>
              </a:ext>
            </a:extLst>
          </p:cNvPr>
          <p:cNvSpPr txBox="1"/>
          <p:nvPr/>
        </p:nvSpPr>
        <p:spPr>
          <a:xfrm>
            <a:off x="-10573" y="4786695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Start with blank slate, and additional brokers</a:t>
            </a:r>
          </a:p>
        </p:txBody>
      </p:sp>
    </p:spTree>
    <p:extLst>
      <p:ext uri="{BB962C8B-B14F-4D97-AF65-F5344CB8AC3E}">
        <p14:creationId xmlns:p14="http://schemas.microsoft.com/office/powerpoint/2010/main" val="393982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10"/>
            <a:ext cx="2084563" cy="1358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-10573" y="47866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Install </a:t>
            </a:r>
            <a:r>
              <a:rPr lang="en-US" sz="1800" dirty="0" err="1"/>
              <a:t>Kabanero</a:t>
            </a:r>
            <a:endParaRPr lang="en-US" sz="1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88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</a:t>
            </a:r>
            <a:r>
              <a:rPr lang="en-US" sz="1800" dirty="0" err="1"/>
              <a:t>Kabanero</a:t>
            </a:r>
            <a:r>
              <a:rPr lang="en-US" sz="1800" dirty="0"/>
              <a:t> Instance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CD4A1F8-40EE-4527-B056-BD8C7828DDBE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7264913" y="1401329"/>
            <a:ext cx="161605" cy="2893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2128149-9778-4208-90C5-52C0670BE13A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4331926" y="1822617"/>
            <a:ext cx="2585709" cy="2457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36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0" y="4759073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OTC </a:t>
            </a:r>
            <a:r>
              <a:rPr lang="en-US" sz="1800" dirty="0" err="1"/>
              <a:t>Tekton</a:t>
            </a:r>
            <a:r>
              <a:rPr lang="en-US" sz="1800" dirty="0"/>
              <a:t> Pipeline Services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5EBFD40-C253-40CE-A787-32AB4A939678}"/>
              </a:ext>
            </a:extLst>
          </p:cNvPr>
          <p:cNvCxnSpPr>
            <a:cxnSpLocks/>
            <a:stCxn id="113" idx="1"/>
          </p:cNvCxnSpPr>
          <p:nvPr/>
        </p:nvCxnSpPr>
        <p:spPr>
          <a:xfrm flipH="1">
            <a:off x="6285024" y="1223586"/>
            <a:ext cx="520434" cy="2150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CBEC5EB-8E02-495C-A4B7-1FC0D0509AA6}"/>
              </a:ext>
            </a:extLst>
          </p:cNvPr>
          <p:cNvCxnSpPr>
            <a:cxnSpLocks/>
            <a:stCxn id="113" idx="1"/>
          </p:cNvCxnSpPr>
          <p:nvPr/>
        </p:nvCxnSpPr>
        <p:spPr>
          <a:xfrm flipH="1">
            <a:off x="6339580" y="1223586"/>
            <a:ext cx="465878" cy="11151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066BE28-9A60-45E2-8538-CCE52ECDE746}"/>
              </a:ext>
            </a:extLst>
          </p:cNvPr>
          <p:cNvCxnSpPr>
            <a:cxnSpLocks/>
            <a:stCxn id="113" idx="1"/>
          </p:cNvCxnSpPr>
          <p:nvPr/>
        </p:nvCxnSpPr>
        <p:spPr>
          <a:xfrm flipH="1">
            <a:off x="6370378" y="1223586"/>
            <a:ext cx="435080" cy="22504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06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ORG webhook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23934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90B78-004D-41FC-81E6-5ED78559754E}"/>
              </a:ext>
            </a:extLst>
          </p:cNvPr>
          <p:cNvSpPr/>
          <p:nvPr/>
        </p:nvSpPr>
        <p:spPr>
          <a:xfrm>
            <a:off x="6716282" y="286209"/>
            <a:ext cx="2084563" cy="160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FDD-BFF1-4908-A911-E50046F80DEC}"/>
              </a:ext>
            </a:extLst>
          </p:cNvPr>
          <p:cNvSpPr txBox="1"/>
          <p:nvPr/>
        </p:nvSpPr>
        <p:spPr>
          <a:xfrm>
            <a:off x="6693941" y="779839"/>
            <a:ext cx="88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kabanero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D99B2-D4EC-468F-8075-B2762747A32E}"/>
              </a:ext>
            </a:extLst>
          </p:cNvPr>
          <p:cNvSpPr/>
          <p:nvPr/>
        </p:nvSpPr>
        <p:spPr>
          <a:xfrm>
            <a:off x="7706947" y="948896"/>
            <a:ext cx="1049572" cy="382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Kab1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010C8EDF-D9E2-4701-BD9E-82688FDFF69A}"/>
              </a:ext>
            </a:extLst>
          </p:cNvPr>
          <p:cNvSpPr/>
          <p:nvPr/>
        </p:nvSpPr>
        <p:spPr>
          <a:xfrm>
            <a:off x="3874726" y="4280438"/>
            <a:ext cx="914400" cy="69239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 Trigger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616DE36E-5B87-4974-9EB1-1BCD9B02E1DF}"/>
              </a:ext>
            </a:extLst>
          </p:cNvPr>
          <p:cNvSpPr/>
          <p:nvPr/>
        </p:nvSpPr>
        <p:spPr>
          <a:xfrm>
            <a:off x="6822879" y="4294723"/>
            <a:ext cx="884068" cy="753361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4A06B-4AC9-4BAC-8EBF-E33CCCAAA1CC}"/>
              </a:ext>
            </a:extLst>
          </p:cNvPr>
          <p:cNvSpPr txBox="1"/>
          <p:nvPr/>
        </p:nvSpPr>
        <p:spPr>
          <a:xfrm>
            <a:off x="6694998" y="-6179"/>
            <a:ext cx="9172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Openshift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F3781F-5E01-4C59-BDC4-A4703507F805}"/>
              </a:ext>
            </a:extLst>
          </p:cNvPr>
          <p:cNvCxnSpPr/>
          <p:nvPr/>
        </p:nvCxnSpPr>
        <p:spPr>
          <a:xfrm>
            <a:off x="6716282" y="783905"/>
            <a:ext cx="21058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49EF-B4FD-4FC0-B247-06B86DB92270}"/>
              </a:ext>
            </a:extLst>
          </p:cNvPr>
          <p:cNvSpPr txBox="1"/>
          <p:nvPr/>
        </p:nvSpPr>
        <p:spPr>
          <a:xfrm>
            <a:off x="116211" y="4768005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 NATS topic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9B7447-852A-4FBB-B8B3-40A216A67772}"/>
              </a:ext>
            </a:extLst>
          </p:cNvPr>
          <p:cNvGrpSpPr/>
          <p:nvPr/>
        </p:nvGrpSpPr>
        <p:grpSpPr>
          <a:xfrm>
            <a:off x="2178483" y="2507399"/>
            <a:ext cx="977621" cy="915379"/>
            <a:chOff x="5967879" y="362933"/>
            <a:chExt cx="1099861" cy="11616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2848F9-BF63-4073-B742-0E91FFD73250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B3D2C5-50D8-4323-B6CC-DA280433A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0BD9563-CF4E-40CF-8FB7-389DF2048C9C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F320101-899B-4B20-8017-4CA1896F8CC6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D6BC1D-C1D5-4B29-A7FE-F474F0B55133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AE8003E-4A95-420A-8ECA-1D14EE1F6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A7A0FB5-FC96-4D58-850D-56183D42CEE1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841311-A5A3-4E38-89A3-8D6AA309B299}"/>
              </a:ext>
            </a:extLst>
          </p:cNvPr>
          <p:cNvGrpSpPr/>
          <p:nvPr/>
        </p:nvGrpSpPr>
        <p:grpSpPr>
          <a:xfrm>
            <a:off x="2146180" y="995847"/>
            <a:ext cx="1044030" cy="1097375"/>
            <a:chOff x="7279406" y="2352877"/>
            <a:chExt cx="1044030" cy="109737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E8AEE8-A355-4700-835A-F95F92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4F785F-2851-4810-9702-E1150484ACDC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B491988-3F3D-498E-B822-650E7533DAC7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81B08DB-3AB9-4EEE-886E-B1B2E9725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D698A6-C95C-433B-9AD6-506060276A95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E874BCA-C833-4531-BFF2-EE8147FE4A05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FF5998D-C820-40D5-AF0D-28EBCA0FF2EB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B8965E-D538-458E-9978-154E5CD852FF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9E87AEE-A597-484C-B877-EBF04CF54E94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689A08-9300-49AE-ACAD-DE79EBFE5F23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578DCF-9299-4DB9-BC54-069E910B247B}"/>
              </a:ext>
            </a:extLst>
          </p:cNvPr>
          <p:cNvCxnSpPr>
            <a:cxnSpLocks/>
            <a:stCxn id="184" idx="0"/>
            <a:endCxn id="69" idx="2"/>
          </p:cNvCxnSpPr>
          <p:nvPr/>
        </p:nvCxnSpPr>
        <p:spPr>
          <a:xfrm flipV="1">
            <a:off x="2621309" y="3422778"/>
            <a:ext cx="37628" cy="4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EB791E8-DF35-4FD1-8CCE-0012F23163B6}"/>
              </a:ext>
            </a:extLst>
          </p:cNvPr>
          <p:cNvSpPr/>
          <p:nvPr/>
        </p:nvSpPr>
        <p:spPr>
          <a:xfrm>
            <a:off x="174929" y="261021"/>
            <a:ext cx="86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Brokers: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CA58EC3-3752-4C3E-AF1D-67FA0A8E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4" y="197720"/>
            <a:ext cx="762066" cy="43437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71D435D-83E8-4126-81A5-22F85D38B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98" y="197720"/>
            <a:ext cx="449619" cy="3962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B13C8B-04A5-459B-91B3-C28562C2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52" y="166086"/>
            <a:ext cx="332257" cy="36936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234A88-AF56-4B2B-898A-83AA245A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49" y="170669"/>
            <a:ext cx="428482" cy="45037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1CF05DA3-FA80-4E86-8BD0-24FEB97D4E0A}"/>
              </a:ext>
            </a:extLst>
          </p:cNvPr>
          <p:cNvGrpSpPr/>
          <p:nvPr/>
        </p:nvGrpSpPr>
        <p:grpSpPr>
          <a:xfrm>
            <a:off x="4781656" y="119947"/>
            <a:ext cx="428483" cy="525826"/>
            <a:chOff x="6025343" y="320756"/>
            <a:chExt cx="1074513" cy="1161600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EB1EA0-149E-4837-926E-2D436B16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D65F9-9686-4CEF-8A06-2DE517F30865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6678DB0-4973-4CE8-AA73-646B27B39DB8}"/>
              </a:ext>
            </a:extLst>
          </p:cNvPr>
          <p:cNvGrpSpPr/>
          <p:nvPr/>
        </p:nvGrpSpPr>
        <p:grpSpPr>
          <a:xfrm>
            <a:off x="3436183" y="95792"/>
            <a:ext cx="618098" cy="599994"/>
            <a:chOff x="7474519" y="510763"/>
            <a:chExt cx="1057275" cy="111442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9C4AD72-98C5-4288-9B0B-36691E25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514C75-B831-4000-840A-FF51208F88B9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2CD967-E091-47CD-B09B-C6B37C606604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5FF53CF-AD9C-44C7-8DB0-8B629714B4DA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011320-D02F-4A03-81C7-33842BA207B5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021451-8506-4E91-9376-F8CDB7099A36}"/>
                </a:ext>
              </a:extLst>
            </p:cNvPr>
            <p:cNvSpPr txBox="1"/>
            <p:nvPr/>
          </p:nvSpPr>
          <p:spPr>
            <a:xfrm>
              <a:off x="7687023" y="911263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95A931B-767C-4F47-A8EC-FCBDAF375659}"/>
              </a:ext>
            </a:extLst>
          </p:cNvPr>
          <p:cNvGrpSpPr/>
          <p:nvPr/>
        </p:nvGrpSpPr>
        <p:grpSpPr>
          <a:xfrm>
            <a:off x="5302116" y="846632"/>
            <a:ext cx="1037463" cy="1005928"/>
            <a:chOff x="7409277" y="510763"/>
            <a:chExt cx="1194672" cy="111442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A7C5DFA-D396-464B-A26E-7FAFD2D2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1CC746-F1E0-452F-ACAA-B799FF41EAE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0BFAFE6-D989-4CE7-863E-5607E14F5CAE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D64C0E3-CEFE-4DFC-A67D-A1FE8225984F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00865CF-BC3C-4E3C-92CF-A78D459E5DAA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D1475A-7EE0-4FF5-8A09-61CAA809993B}"/>
                </a:ext>
              </a:extLst>
            </p:cNvPr>
            <p:cNvSpPr txBox="1"/>
            <p:nvPr/>
          </p:nvSpPr>
          <p:spPr>
            <a:xfrm>
              <a:off x="7409277" y="955484"/>
              <a:ext cx="1194672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F5E10E-10CC-4FC1-AE36-F3B7BAAE9037}"/>
              </a:ext>
            </a:extLst>
          </p:cNvPr>
          <p:cNvGrpSpPr/>
          <p:nvPr/>
        </p:nvGrpSpPr>
        <p:grpSpPr>
          <a:xfrm>
            <a:off x="5308149" y="1910938"/>
            <a:ext cx="1200970" cy="1005928"/>
            <a:chOff x="7379535" y="510763"/>
            <a:chExt cx="1382955" cy="1114425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C5BB572-88EA-4881-A487-BA7F3ECA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03EBCD3-E9B9-4A1F-B94F-9E964040747B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48A0730-7F8F-4F4A-9390-9FEA89C52F8A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27F106-A941-406C-BA0A-18D1B4EBD529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9B473C-2978-43D7-AA98-5E2296EC0F8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95E7CC-ED76-4A43-85B7-588E0993D5DC}"/>
                </a:ext>
              </a:extLst>
            </p:cNvPr>
            <p:cNvSpPr txBox="1"/>
            <p:nvPr/>
          </p:nvSpPr>
          <p:spPr>
            <a:xfrm>
              <a:off x="7379535" y="875832"/>
              <a:ext cx="1382955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Push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10E512A-D643-4302-B028-81C4687AC452}"/>
              </a:ext>
            </a:extLst>
          </p:cNvPr>
          <p:cNvGrpSpPr/>
          <p:nvPr/>
        </p:nvGrpSpPr>
        <p:grpSpPr>
          <a:xfrm>
            <a:off x="5403047" y="2975244"/>
            <a:ext cx="1101584" cy="1005928"/>
            <a:chOff x="7432333" y="510763"/>
            <a:chExt cx="1268510" cy="1114425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9846657-0DFE-4733-9FC7-093228B5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519" y="510763"/>
              <a:ext cx="1057275" cy="1114425"/>
            </a:xfrm>
            <a:prstGeom prst="rect">
              <a:avLst/>
            </a:prstGeom>
          </p:spPr>
        </p:pic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56F4961-37BC-46C7-94B6-2F0EDE8D9ED7}"/>
                </a:ext>
              </a:extLst>
            </p:cNvPr>
            <p:cNvGrpSpPr/>
            <p:nvPr/>
          </p:nvGrpSpPr>
          <p:grpSpPr>
            <a:xfrm>
              <a:off x="7587180" y="1267881"/>
              <a:ext cx="572494" cy="254442"/>
              <a:chOff x="4583971" y="1180792"/>
              <a:chExt cx="572494" cy="25444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37A1866-7678-4F0A-90E7-14AC19E123D3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07D704D-7479-4C5F-93D1-D069CA60B8F5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47B73DB-3A6A-4595-85C1-E8D458F9916C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66BA27-05D4-4876-8F35-6E0844CE38FA}"/>
                </a:ext>
              </a:extLst>
            </p:cNvPr>
            <p:cNvSpPr txBox="1"/>
            <p:nvPr/>
          </p:nvSpPr>
          <p:spPr>
            <a:xfrm>
              <a:off x="7432333" y="884413"/>
              <a:ext cx="1268510" cy="323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Listener Tag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D9F1D9E-3301-4A02-AA9E-A2FBA8BC807B}"/>
              </a:ext>
            </a:extLst>
          </p:cNvPr>
          <p:cNvGrpSpPr/>
          <p:nvPr/>
        </p:nvGrpSpPr>
        <p:grpSpPr>
          <a:xfrm>
            <a:off x="2677751" y="140390"/>
            <a:ext cx="608669" cy="513252"/>
            <a:chOff x="3005160" y="260261"/>
            <a:chExt cx="1217337" cy="98389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36A8232-C3EF-4B77-B7F6-181C60EA4A60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Or 167">
              <a:extLst>
                <a:ext uri="{FF2B5EF4-FFF2-40B4-BE49-F238E27FC236}">
                  <a16:creationId xmlns:a16="http://schemas.microsoft.com/office/drawing/2014/main" id="{2E9569BB-8330-4E7C-B658-813DBDC8B707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7047238-2BEF-4668-8D23-30E7116C66A9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D8C92FD-99FB-4045-A43B-2F8E818EA28F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13ACA28-81C1-4DD2-AD72-30D722D99D2F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AD7FA-680A-42EE-A639-F7440B4D1201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0B8F51-6418-4450-A7EC-F1F3FF81B52E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C769C17-F599-4A08-B2AE-DB1423FE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970" y="3872452"/>
            <a:ext cx="866677" cy="80356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DA7DEEF2-50D8-4954-BC6A-556B84B93D77}"/>
              </a:ext>
            </a:extLst>
          </p:cNvPr>
          <p:cNvSpPr txBox="1"/>
          <p:nvPr/>
        </p:nvSpPr>
        <p:spPr>
          <a:xfrm>
            <a:off x="2370968" y="4294724"/>
            <a:ext cx="4267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E8842-1BA9-4FFB-BECE-34D65AFF9A1A}"/>
              </a:ext>
            </a:extLst>
          </p:cNvPr>
          <p:cNvSpPr/>
          <p:nvPr/>
        </p:nvSpPr>
        <p:spPr>
          <a:xfrm>
            <a:off x="6805458" y="1045842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Tekton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C4276D5-0A70-45A4-9A32-BE2F637A92C6}"/>
              </a:ext>
            </a:extLst>
          </p:cNvPr>
          <p:cNvSpPr/>
          <p:nvPr/>
        </p:nvSpPr>
        <p:spPr>
          <a:xfrm>
            <a:off x="6801101" y="1467130"/>
            <a:ext cx="798152" cy="355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358094559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306</Words>
  <Application>Microsoft Office PowerPoint</Application>
  <PresentationFormat>On-screen Show (16:9)</PresentationFormat>
  <Paragraphs>204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43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Jane’s View</vt:lpstr>
      <vt:lpstr>PowerPoint Presentation</vt:lpstr>
      <vt:lpstr>Champ’s View (Kabanero Managed Pipelines and Event Triggers)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Kabanero Managed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95</cp:revision>
  <cp:lastPrinted>2019-10-10T14:26:55Z</cp:lastPrinted>
  <dcterms:modified xsi:type="dcterms:W3CDTF">2020-02-06T19:15:21Z</dcterms:modified>
</cp:coreProperties>
</file>